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0" r:id="rId3"/>
    <p:sldId id="271" r:id="rId4"/>
    <p:sldId id="265" r:id="rId5"/>
    <p:sldId id="258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D309-DABE-4823-931D-5A888033D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6E7E-F0C8-4CFD-8978-F4E26C402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D9B5-EB41-4AEA-9CF9-90CBA5E2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A173-A855-4770-83CC-3CC5181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FE765-B1CC-4035-9E20-42BDB85B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3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EA95-7583-4A1F-946E-D9A4DD60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1BC4F-FDE1-4EB1-8C58-0B819027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DEBF-3CD0-436E-8D1A-3E47C6F7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8BA9-2AE5-42C4-8894-6499F86D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DDFF-E8CA-410B-9380-544B4DA7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0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3D4BB-1779-4414-B7A1-F7049658F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34702-3FC3-439A-A550-E82252906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2292-2AE6-442E-A021-D8689990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3B96-882E-42D1-91C9-1CE55FC9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D94E2-6A1D-46B4-8178-6E751903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3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3B9-57CC-4EF6-9EE3-7E90C008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7973-7B6E-4812-B02B-353B1610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2003-E097-4C58-BF37-C42F4C61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221F-8F83-454F-A99A-C9BBFC7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B21C-CACB-4395-B67A-CDECDEC9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7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51-6366-4F60-997A-3AD579E8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D1066-2628-4CBE-875D-D97B210C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951F-7098-455F-8AA4-AACD6444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2A55-61A1-4F3A-A2D2-1945D1EE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A6DE-77F2-407C-A254-876EA3B7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D542-9F4A-4E61-BDF8-AFFB332B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8E31-AD45-4466-BE2D-FBD780A90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E2EB-5A89-43CC-A6A9-F82AEF9A9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96896-6DDA-40FF-940A-74A056B3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F7C15-24D8-4F2F-8CF4-E0FBA0F1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EEFF0-ED45-4EED-BA4A-B480D14A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D363-9275-4040-B19E-56955E93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0ED40-7306-4E7E-97C3-665E08EE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F968-DF29-4D8A-8655-F22CE7D9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C2963-AEA5-4BC3-8ABB-87DAD5778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CF054-1FDC-41F0-A4F4-0AD374CA6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195E1-2C91-4174-8FB9-19A826DA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9673-191A-4AC0-89D3-0BF8CE17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9074D-1DF3-43ED-BCA4-44229D8A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0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CFC3-1C87-48CE-9E90-D2CCC601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93185-9005-44D9-B594-40F5F3C6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C7CAD-986F-492B-9938-C1BFC18C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AA704-6020-4537-BB97-AA7ED4B7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3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A5E8B-8886-45F2-A95E-EEC37CB2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7B7F-73A9-4C99-A163-09F82E41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04C57-A869-4272-BCC0-F746E19A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8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6333-06B4-4A16-8939-AE2F5DA8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161D-F064-4B46-80C1-89CF78E3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0BB3F-9F3F-4EE7-9456-0669C2256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78459-06C3-46B0-B504-186B3DE1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C53E2-5772-44DC-A219-8CA1742A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9DAA-3407-4247-869B-5E5F921D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708E-7D00-476E-BAB7-4D05C56C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B8179-A2D2-41CC-91A4-73C1F6090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E1D08-99E7-49AF-A369-0111F61AF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36FB-AF88-48D9-9ED3-194F29AA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9E4E-3678-45D2-B021-5D564739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779D8-325E-4697-94CD-EA986EFC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lumMod val="50000"/>
              </a:schemeClr>
            </a:gs>
            <a:gs pos="5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E9600-33B6-4810-811E-D02BAEB4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2D4D4-BC88-4C45-9E54-D31F369BA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4327-DE15-41F3-9F29-802C8A55A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EEFD-DA72-4811-8D34-BA21DAC2C0D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BC27-1663-4704-A0C1-D698963D4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8B8D-5D56-4025-904A-5191A380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39E4-DA7F-4CE6-B2CF-C13DD600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Suffolk Netball Skills </a:t>
            </a:r>
            <a:br>
              <a:rPr lang="en-GB" sz="8000" dirty="0"/>
            </a:br>
            <a:endParaRPr lang="en-GB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42818-0DEB-45BD-B662-3B8A2794B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800" i="1" dirty="0">
                <a:solidFill>
                  <a:schemeClr val="bg1"/>
                </a:solidFill>
              </a:rPr>
              <a:t>Intercepting</a:t>
            </a:r>
          </a:p>
          <a:p>
            <a:pPr algn="ctr"/>
            <a:r>
              <a:rPr lang="en-GB" sz="4800" i="1" dirty="0">
                <a:solidFill>
                  <a:schemeClr val="bg1"/>
                </a:solidFill>
              </a:rPr>
              <a:t>Driving onto the ball</a:t>
            </a:r>
          </a:p>
        </p:txBody>
      </p:sp>
    </p:spTree>
    <p:extLst>
      <p:ext uri="{BB962C8B-B14F-4D97-AF65-F5344CB8AC3E}">
        <p14:creationId xmlns:p14="http://schemas.microsoft.com/office/powerpoint/2010/main" val="18167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B279-3AEB-4C46-8729-858D395A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Intercepting with 2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81F6-C0F7-4417-9CB1-934B7BA19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in ready position behind player. (spot)</a:t>
            </a:r>
          </a:p>
          <a:p>
            <a:r>
              <a:rPr lang="en-GB" dirty="0"/>
              <a:t>Step out onto outside foot and drive</a:t>
            </a:r>
          </a:p>
          <a:p>
            <a:pPr marL="0" indent="0">
              <a:buNone/>
            </a:pPr>
            <a:r>
              <a:rPr lang="en-GB" dirty="0"/>
              <a:t>in front. (Avoid contact)</a:t>
            </a:r>
          </a:p>
        </p:txBody>
      </p:sp>
      <p:pic>
        <p:nvPicPr>
          <p:cNvPr id="5" name="2 hand left">
            <a:hlinkClick r:id="" action="ppaction://media"/>
            <a:extLst>
              <a:ext uri="{FF2B5EF4-FFF2-40B4-BE49-F238E27FC236}">
                <a16:creationId xmlns:a16="http://schemas.microsoft.com/office/drawing/2014/main" id="{C1F6AB4F-3915-4A77-B774-78B00A645F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9258" y="191866"/>
            <a:ext cx="347454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039F-CFE5-4255-A0F9-48940745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9570-43F9-4A27-9C51-F0CE0E05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Run feet onto the ball (no Lunging)</a:t>
            </a:r>
          </a:p>
          <a:p>
            <a:r>
              <a:rPr lang="en-GB" dirty="0"/>
              <a:t>Aim to take ball as far away from</a:t>
            </a:r>
          </a:p>
          <a:p>
            <a:pPr marL="0" indent="0">
              <a:buNone/>
            </a:pPr>
            <a:r>
              <a:rPr lang="en-GB" dirty="0"/>
              <a:t>player as possible.</a:t>
            </a:r>
          </a:p>
          <a:p>
            <a:endParaRPr lang="en-GB" dirty="0"/>
          </a:p>
        </p:txBody>
      </p:sp>
      <p:pic>
        <p:nvPicPr>
          <p:cNvPr id="5" name="2 hands right">
            <a:hlinkClick r:id="" action="ppaction://media"/>
            <a:extLst>
              <a:ext uri="{FF2B5EF4-FFF2-40B4-BE49-F238E27FC236}">
                <a16:creationId xmlns:a16="http://schemas.microsoft.com/office/drawing/2014/main" id="{7F4B8AAD-7FB2-41A1-A07D-008E303364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4756" y="182562"/>
            <a:ext cx="365224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F173-BAF4-444D-B45A-BCCC36E0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Intercept using Reverse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4533A-BA83-4A07-9354-BF073D991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when you cant use 2 hands </a:t>
            </a:r>
          </a:p>
          <a:p>
            <a:r>
              <a:rPr lang="en-GB" dirty="0"/>
              <a:t>To avoid contact 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      </a:t>
            </a:r>
          </a:p>
        </p:txBody>
      </p:sp>
      <p:pic>
        <p:nvPicPr>
          <p:cNvPr id="6" name="reverse hand right">
            <a:hlinkClick r:id="" action="ppaction://media"/>
            <a:extLst>
              <a:ext uri="{FF2B5EF4-FFF2-40B4-BE49-F238E27FC236}">
                <a16:creationId xmlns:a16="http://schemas.microsoft.com/office/drawing/2014/main" id="{FA2E74FD-8697-456F-8DE6-A5E5EE072A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9258" y="315912"/>
            <a:ext cx="347454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FC80-C679-4A7F-A085-0C6D1111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AAB7-1DA8-4319-8AB7-38A71642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Time your move to come round the player</a:t>
            </a:r>
          </a:p>
          <a:p>
            <a:r>
              <a:rPr lang="en-GB" dirty="0"/>
              <a:t>Gain control of the ball as quickly as possible.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reverse hand left">
            <a:hlinkClick r:id="" action="ppaction://media"/>
            <a:extLst>
              <a:ext uri="{FF2B5EF4-FFF2-40B4-BE49-F238E27FC236}">
                <a16:creationId xmlns:a16="http://schemas.microsoft.com/office/drawing/2014/main" id="{7220244D-03DA-4CA6-9DCC-AB4C3C4C57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8421" y="365125"/>
            <a:ext cx="3311623" cy="58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2EAC-7F83-4500-ADE9-9457EE9C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mix it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7A1E-41B1-49CA-826C-1CA374618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Vary angle of entry to intercept</a:t>
            </a:r>
          </a:p>
          <a:p>
            <a:r>
              <a:rPr lang="en-GB" dirty="0"/>
              <a:t>Work from both sides</a:t>
            </a:r>
          </a:p>
        </p:txBody>
      </p:sp>
      <p:pic>
        <p:nvPicPr>
          <p:cNvPr id="5" name="mixed">
            <a:hlinkClick r:id="" action="ppaction://media"/>
            <a:extLst>
              <a:ext uri="{FF2B5EF4-FFF2-40B4-BE49-F238E27FC236}">
                <a16:creationId xmlns:a16="http://schemas.microsoft.com/office/drawing/2014/main" id="{CDB78295-B834-4445-BB25-8218067F8B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2910" y="365125"/>
            <a:ext cx="3398667" cy="6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D2A9-A62E-4F62-B5F5-6D628C92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9259-4364-46EA-A2F4-1261408F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time you train, aim for 5 times each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Have a great week!</a:t>
            </a:r>
            <a:endParaRPr kumimoji="0" lang="en-GB" sz="60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8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124</Words>
  <Application>Microsoft Macintosh PowerPoint</Application>
  <PresentationFormat>Widescreen</PresentationFormat>
  <Paragraphs>25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Suffolk Netball Skills  </vt:lpstr>
      <vt:lpstr>Intercepting with 2 hands</vt:lpstr>
      <vt:lpstr>PowerPoint Presentation</vt:lpstr>
      <vt:lpstr>Intercept using Reverse hand</vt:lpstr>
      <vt:lpstr>PowerPoint Presentation</vt:lpstr>
      <vt:lpstr>Now mix it up!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Rockets Ball Work</dc:title>
  <dc:creator>Heidi Wyncoll</dc:creator>
  <cp:lastModifiedBy>Emma Springham</cp:lastModifiedBy>
  <cp:revision>36</cp:revision>
  <dcterms:created xsi:type="dcterms:W3CDTF">2020-03-18T21:41:32Z</dcterms:created>
  <dcterms:modified xsi:type="dcterms:W3CDTF">2020-12-07T10:17:46Z</dcterms:modified>
</cp:coreProperties>
</file>