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9" r:id="rId3"/>
    <p:sldId id="264" r:id="rId4"/>
    <p:sldId id="270" r:id="rId5"/>
    <p:sldId id="258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D309-DABE-4823-931D-5A888033D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B6E7E-F0C8-4CFD-8978-F4E26C402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4D9B5-EB41-4AEA-9CF9-90CBA5E2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4A173-A855-4770-83CC-3CC5181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FE765-B1CC-4035-9E20-42BDB85B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3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EA95-7583-4A1F-946E-D9A4DD60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1BC4F-FDE1-4EB1-8C58-0B8190275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DDEBF-3CD0-436E-8D1A-3E47C6F7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28BA9-2AE5-42C4-8894-6499F86D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BDDFF-E8CA-410B-9380-544B4DA7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0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23D4BB-1779-4414-B7A1-F7049658F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34702-3FC3-439A-A550-E82252906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72292-2AE6-442E-A021-D8689990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13B96-882E-42D1-91C9-1CE55FC9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D94E2-6A1D-46B4-8178-6E751903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3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23B9-57CC-4EF6-9EE3-7E90C008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D7973-7B6E-4812-B02B-353B16103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2003-E097-4C58-BF37-C42F4C61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9221F-8F83-454F-A99A-C9BBFC75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DB21C-CACB-4395-B67A-CDECDEC9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7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51-6366-4F60-997A-3AD579E8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D1066-2628-4CBE-875D-D97B210C7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951F-7098-455F-8AA4-AACD6444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22A55-61A1-4F3A-A2D2-1945D1EE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5A6DE-77F2-407C-A254-876EA3B7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6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D542-9F4A-4E61-BDF8-AFFB332B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8E31-AD45-4466-BE2D-FBD780A90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EE2EB-5A89-43CC-A6A9-F82AEF9A9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96896-6DDA-40FF-940A-74A056B3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F7C15-24D8-4F2F-8CF4-E0FBA0F1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EEFF0-ED45-4EED-BA4A-B480D14A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D363-9275-4040-B19E-56955E93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0ED40-7306-4E7E-97C3-665E08EE6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F968-DF29-4D8A-8655-F22CE7D9D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C2963-AEA5-4BC3-8ABB-87DAD5778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CF054-1FDC-41F0-A4F4-0AD374CA6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195E1-2C91-4174-8FB9-19A826DA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28/11/2020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09673-191A-4AC0-89D3-0BF8CE17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09074D-1DF3-43ED-BCA4-44229D8A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90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CFC3-1C87-48CE-9E90-D2CCC601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93185-9005-44D9-B594-40F5F3C6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28/11/2020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C7CAD-986F-492B-9938-C1BFC18C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AA704-6020-4537-BB97-AA7ED4B7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63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DA5E8B-8886-45F2-A95E-EEC37CB2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28/11/2020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37B7F-73A9-4C99-A163-09F82E41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04C57-A869-4272-BCC0-F746E19A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8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6333-06B4-4A16-8939-AE2F5DA8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6161D-F064-4B46-80C1-89CF78E3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0BB3F-9F3F-4EE7-9456-0669C2256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78459-06C3-46B0-B504-186B3DE1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C53E2-5772-44DC-A219-8CA1742A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49DAA-3407-4247-869B-5E5F921D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4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708E-7D00-476E-BAB7-4D05C56C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B8179-A2D2-41CC-91A4-73C1F6090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E1D08-99E7-49AF-A369-0111F61AF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736FB-AF88-48D9-9ED3-194F29AA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E9E4E-3678-45D2-B021-5D564739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779D8-325E-4697-94CD-EA986EFC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9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bg2">
                <a:lumMod val="50000"/>
              </a:schemeClr>
            </a:gs>
            <a:gs pos="5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E9600-33B6-4810-811E-D02BAEB4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2D4D4-BC88-4C45-9E54-D31F369BA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E4327-DE15-41F3-9F29-802C8A55A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5EEFD-DA72-4811-8D34-BA21DAC2C0D2}" type="datetimeFigureOut">
              <a:rPr lang="en-GB" smtClean="0"/>
              <a:t>28/11/2020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EBC27-1663-4704-A0C1-D698963D4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38B8D-5D56-4025-904A-5191A380A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0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39E4-DA7F-4CE6-B2CF-C13DD600D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en-GB" sz="8000" dirty="0"/>
              <a:t>Suffolk Netball ball work</a:t>
            </a:r>
            <a:br>
              <a:rPr lang="en-GB" sz="8000" dirty="0"/>
            </a:br>
            <a:endParaRPr lang="en-GB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42818-0DEB-45BD-B662-3B8A2794B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4800" i="1" dirty="0">
                <a:solidFill>
                  <a:schemeClr val="bg2"/>
                </a:solidFill>
              </a:rPr>
              <a:t>Centre Pass</a:t>
            </a:r>
          </a:p>
          <a:p>
            <a:pPr algn="ctr"/>
            <a:r>
              <a:rPr lang="en-GB" sz="4800" i="1" dirty="0">
                <a:solidFill>
                  <a:schemeClr val="bg2"/>
                </a:solidFill>
              </a:rPr>
              <a:t>2</a:t>
            </a:r>
            <a:r>
              <a:rPr lang="en-GB" sz="4800" i="1" baseline="30000" dirty="0">
                <a:solidFill>
                  <a:schemeClr val="bg2"/>
                </a:solidFill>
              </a:rPr>
              <a:t>nd</a:t>
            </a:r>
            <a:r>
              <a:rPr lang="en-GB" sz="4800" i="1" dirty="0">
                <a:solidFill>
                  <a:schemeClr val="bg2"/>
                </a:solidFill>
              </a:rPr>
              <a:t> phase</a:t>
            </a:r>
            <a:endParaRPr lang="en-GB" sz="4800" i="1" dirty="0"/>
          </a:p>
        </p:txBody>
      </p:sp>
    </p:spTree>
    <p:extLst>
      <p:ext uri="{BB962C8B-B14F-4D97-AF65-F5344CB8AC3E}">
        <p14:creationId xmlns:p14="http://schemas.microsoft.com/office/powerpoint/2010/main" val="18167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6DFE-638C-4288-972A-685F6F1A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E8C55-4D41-4896-81E9-CEE0A4CEF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Q. Where do you want the ball to go after the first catch?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A. Aim for the ball to go forward into the attacking 1/3.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Q. What method could you use to get free?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A. May depend on defenders position. </a:t>
            </a:r>
          </a:p>
        </p:txBody>
      </p:sp>
    </p:spTree>
    <p:extLst>
      <p:ext uri="{BB962C8B-B14F-4D97-AF65-F5344CB8AC3E}">
        <p14:creationId xmlns:p14="http://schemas.microsoft.com/office/powerpoint/2010/main" val="4740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EECD-643D-416C-A338-3FE64045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34" y="365125"/>
            <a:ext cx="10411265" cy="1325563"/>
          </a:xfrm>
        </p:spPr>
        <p:txBody>
          <a:bodyPr/>
          <a:lstStyle/>
          <a:p>
            <a:r>
              <a:rPr lang="en-GB" dirty="0"/>
              <a:t>Without defender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434B8-3256-4C29-A57F-3415627E8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Drive out over the line as if you are offering</a:t>
            </a:r>
          </a:p>
          <a:p>
            <a:pPr marL="0" indent="0">
              <a:buNone/>
            </a:pPr>
            <a:r>
              <a:rPr lang="en-GB" dirty="0"/>
              <a:t>for the 1</a:t>
            </a:r>
            <a:r>
              <a:rPr lang="en-GB" baseline="30000" dirty="0"/>
              <a:t>st</a:t>
            </a:r>
            <a:r>
              <a:rPr lang="en-GB" dirty="0"/>
              <a:t> pass. </a:t>
            </a:r>
          </a:p>
          <a:p>
            <a:r>
              <a:rPr lang="en-GB" dirty="0"/>
              <a:t>Imagine your defender is not with you.</a:t>
            </a:r>
          </a:p>
          <a:p>
            <a:r>
              <a:rPr lang="en-GB" dirty="0"/>
              <a:t>Use a change of direction to re offer for the</a:t>
            </a:r>
          </a:p>
          <a:p>
            <a:pPr marL="0" indent="0">
              <a:buNone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pass. </a:t>
            </a:r>
          </a:p>
          <a:p>
            <a:r>
              <a:rPr lang="en-GB" dirty="0"/>
              <a:t>Turn hips and shoulders fully to face</a:t>
            </a:r>
          </a:p>
          <a:p>
            <a:pPr marL="0" indent="0">
              <a:buNone/>
            </a:pPr>
            <a:r>
              <a:rPr lang="en-GB" dirty="0"/>
              <a:t>the direction you are going in and run on an </a:t>
            </a:r>
          </a:p>
          <a:p>
            <a:pPr marL="0" indent="0">
              <a:buNone/>
            </a:pPr>
            <a:r>
              <a:rPr lang="en-GB" dirty="0"/>
              <a:t>angle.</a:t>
            </a:r>
          </a:p>
          <a:p>
            <a:r>
              <a:rPr lang="en-GB" dirty="0"/>
              <a:t>Don’t forget your turn to face goal when you</a:t>
            </a:r>
          </a:p>
          <a:p>
            <a:pPr marL="0" indent="0">
              <a:buNone/>
            </a:pPr>
            <a:r>
              <a:rPr lang="en-GB" dirty="0"/>
              <a:t>receive the ball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2nd phase cod">
            <a:hlinkClick r:id="" action="ppaction://media"/>
            <a:extLst>
              <a:ext uri="{FF2B5EF4-FFF2-40B4-BE49-F238E27FC236}">
                <a16:creationId xmlns:a16="http://schemas.microsoft.com/office/drawing/2014/main" id="{4227CB33-D9D3-4352-BB67-FEC666D8F5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4331" y="345905"/>
            <a:ext cx="3300216" cy="58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05250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F6DD-D11C-45B1-86DF-E3D73917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DE2F-0862-4039-908C-A86018829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Q. Why could you use a Change of direction</a:t>
            </a:r>
          </a:p>
          <a:p>
            <a:pPr marL="0" indent="0">
              <a:buNone/>
            </a:pPr>
            <a:r>
              <a:rPr lang="en-GB" dirty="0"/>
              <a:t>when your defender is not with you?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AutoNum type="alphaUcPeriod"/>
            </a:pPr>
            <a:r>
              <a:rPr lang="en-GB" dirty="0">
                <a:solidFill>
                  <a:srgbClr val="FF0000"/>
                </a:solidFill>
              </a:rPr>
              <a:t>Quickest way to turn to post.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You can still scan most of the court.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1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FC80-C679-4A7F-A085-0C6D1111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With a defender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EAAB7-1DA8-4319-8AB7-38A716423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before, drive past the line.</a:t>
            </a:r>
          </a:p>
          <a:p>
            <a:r>
              <a:rPr lang="en-GB" dirty="0"/>
              <a:t>This time you could use a reverse </a:t>
            </a:r>
          </a:p>
          <a:p>
            <a:pPr marL="0" indent="0">
              <a:buNone/>
            </a:pPr>
            <a:r>
              <a:rPr lang="en-GB" dirty="0"/>
              <a:t>pivot to lose your defender and get free. </a:t>
            </a:r>
          </a:p>
          <a:p>
            <a:pPr marL="0" indent="0">
              <a:buNone/>
            </a:pPr>
            <a:r>
              <a:rPr lang="en-GB" dirty="0"/>
              <a:t>Defender is ball side- (inside)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2nd phase rp">
            <a:hlinkClick r:id="" action="ppaction://media"/>
            <a:extLst>
              <a:ext uri="{FF2B5EF4-FFF2-40B4-BE49-F238E27FC236}">
                <a16:creationId xmlns:a16="http://schemas.microsoft.com/office/drawing/2014/main" id="{A1667D8F-C0BE-4631-ABB1-2F89FB39AB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8343" y="365125"/>
            <a:ext cx="3188750" cy="56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78A5-595C-4EF9-AE78-D7BE7042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Pivot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11AA8-11FE-4963-9A24-9F8F8F5F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can practice the RP in isolation.</a:t>
            </a:r>
          </a:p>
          <a:p>
            <a:r>
              <a:rPr lang="en-GB" dirty="0"/>
              <a:t>Pivot making a quick turn with back </a:t>
            </a:r>
          </a:p>
          <a:p>
            <a:pPr marL="0" indent="0">
              <a:buNone/>
            </a:pPr>
            <a:r>
              <a:rPr lang="en-GB" dirty="0"/>
              <a:t>to defender. </a:t>
            </a:r>
          </a:p>
          <a:p>
            <a:r>
              <a:rPr lang="en-GB" dirty="0"/>
              <a:t>Head round quickly to sight feeder and</a:t>
            </a:r>
          </a:p>
          <a:p>
            <a:pPr marL="0" indent="0">
              <a:buNone/>
            </a:pPr>
            <a:r>
              <a:rPr lang="en-GB" dirty="0"/>
              <a:t>sprint out to receive the ball.</a:t>
            </a:r>
          </a:p>
        </p:txBody>
      </p:sp>
      <p:pic>
        <p:nvPicPr>
          <p:cNvPr id="5" name="reverse pivot left">
            <a:hlinkClick r:id="" action="ppaction://media"/>
            <a:extLst>
              <a:ext uri="{FF2B5EF4-FFF2-40B4-BE49-F238E27FC236}">
                <a16:creationId xmlns:a16="http://schemas.microsoft.com/office/drawing/2014/main" id="{53AE7F5E-089F-447B-BA4D-9D1AC68C0B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06714" y="196947"/>
            <a:ext cx="3316141" cy="58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20F31-46F3-49F8-9735-ACC569C4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41506-75C1-4F61-BB65-39B6DF960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Remember to practice both sides.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reverse pivot right">
            <a:hlinkClick r:id="" action="ppaction://media"/>
            <a:extLst>
              <a:ext uri="{FF2B5EF4-FFF2-40B4-BE49-F238E27FC236}">
                <a16:creationId xmlns:a16="http://schemas.microsoft.com/office/drawing/2014/main" id="{A073D5D0-1942-4CA0-8481-AF609CDDED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73878" y="365125"/>
            <a:ext cx="3403721" cy="60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4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6238-36D8-49AF-AD1D-6D297A4A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254C-A19C-46D3-9F39-FC20A15C9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a progression, what can you do if</a:t>
            </a:r>
          </a:p>
          <a:p>
            <a:pPr marL="0" indent="0">
              <a:buNone/>
            </a:pPr>
            <a:r>
              <a:rPr lang="en-GB" dirty="0"/>
              <a:t>the defender lets you go on the first pass </a:t>
            </a:r>
          </a:p>
          <a:p>
            <a:pPr marL="0" indent="0">
              <a:buNone/>
            </a:pPr>
            <a:r>
              <a:rPr lang="en-GB" dirty="0"/>
              <a:t>but meets you in the attacking third?</a:t>
            </a:r>
          </a:p>
        </p:txBody>
      </p:sp>
      <p:pic>
        <p:nvPicPr>
          <p:cNvPr id="4" name="2nd phase meeting defender in goal third">
            <a:hlinkClick r:id="" action="ppaction://media"/>
            <a:extLst>
              <a:ext uri="{FF2B5EF4-FFF2-40B4-BE49-F238E27FC236}">
                <a16:creationId xmlns:a16="http://schemas.microsoft.com/office/drawing/2014/main" id="{C477292B-44DA-48BC-B223-59F16F25ADF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5877" y="446466"/>
            <a:ext cx="3407654" cy="60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B6A4-7DC5-4AFB-995F-8C471656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ECB72-367A-4FE8-B166-D8A7AEDA9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Aim to work for 5 each side on both options when you practice.</a:t>
            </a:r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6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Have a great week!</a:t>
            </a:r>
            <a:endParaRPr lang="en-GB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9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</TotalTime>
  <Words>279</Words>
  <Application>Microsoft Office PowerPoint</Application>
  <PresentationFormat>Widescreen</PresentationFormat>
  <Paragraphs>47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Suffolk Netball ball work </vt:lpstr>
      <vt:lpstr>PowerPoint Presentation</vt:lpstr>
      <vt:lpstr>Without defender</vt:lpstr>
      <vt:lpstr>PowerPoint Presentation</vt:lpstr>
      <vt:lpstr>With a defender</vt:lpstr>
      <vt:lpstr>Reverse Pivot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Rockets Ball Work</dc:title>
  <dc:creator>Heidi Wyncoll</dc:creator>
  <cp:lastModifiedBy>Heidi Wyncoll</cp:lastModifiedBy>
  <cp:revision>37</cp:revision>
  <dcterms:created xsi:type="dcterms:W3CDTF">2020-03-18T21:41:32Z</dcterms:created>
  <dcterms:modified xsi:type="dcterms:W3CDTF">2020-11-30T14:44:19Z</dcterms:modified>
</cp:coreProperties>
</file>