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1D309-DABE-4823-931D-5A888033D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DB6E7E-F0C8-4CFD-8978-F4E26C402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4D9B5-EB41-4AEA-9CF9-90CBA5E2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4A173-A855-4770-83CC-3CC5181D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FE765-B1CC-4035-9E20-42BDB85B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93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EA95-7583-4A1F-946E-D9A4DD60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1BC4F-FDE1-4EB1-8C58-0B8190275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DDEBF-3CD0-436E-8D1A-3E47C6F7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28BA9-2AE5-42C4-8894-6499F86D1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BDDFF-E8CA-410B-9380-544B4DA7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60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23D4BB-1779-4414-B7A1-F7049658F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34702-3FC3-439A-A550-E82252906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72292-2AE6-442E-A021-D8689990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13B96-882E-42D1-91C9-1CE55FC9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D94E2-6A1D-46B4-8178-6E751903E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73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23B9-57CC-4EF6-9EE3-7E90C008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D7973-7B6E-4812-B02B-353B16103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72003-E097-4C58-BF37-C42F4C61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9221F-8F83-454F-A99A-C9BBFC75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DB21C-CACB-4395-B67A-CDECDEC9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7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51-6366-4F60-997A-3AD579E8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D1066-2628-4CBE-875D-D97B210C7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951F-7098-455F-8AA4-AACD64448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22A55-61A1-4F3A-A2D2-1945D1EE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5A6DE-77F2-407C-A254-876EA3B7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86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1D542-9F4A-4E61-BDF8-AFFB332B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D8E31-AD45-4466-BE2D-FBD780A90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EE2EB-5A89-43CC-A6A9-F82AEF9A9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96896-6DDA-40FF-940A-74A056B32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F7C15-24D8-4F2F-8CF4-E0FBA0F16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EEFF0-ED45-4EED-BA4A-B480D14AB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5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D363-9275-4040-B19E-56955E932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0ED40-7306-4E7E-97C3-665E08EE6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2F968-DF29-4D8A-8655-F22CE7D9D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C2963-AEA5-4BC3-8ABB-87DAD5778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CF054-1FDC-41F0-A4F4-0AD374CA66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2195E1-2C91-4174-8FB9-19A826DA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809673-191A-4AC0-89D3-0BF8CE17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09074D-1DF3-43ED-BCA4-44229D8A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90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CCFC3-1C87-48CE-9E90-D2CCC6011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693185-9005-44D9-B594-40F5F3C6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C7CAD-986F-492B-9938-C1BFC18C4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AA704-6020-4537-BB97-AA7ED4B7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63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DA5E8B-8886-45F2-A95E-EEC37CB22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C37B7F-73A9-4C99-A163-09F82E410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04C57-A869-4272-BCC0-F746E19A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8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46333-06B4-4A16-8939-AE2F5DA8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6161D-F064-4B46-80C1-89CF78E3A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0BB3F-9F3F-4EE7-9456-0669C2256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78459-06C3-46B0-B504-186B3DE1A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C53E2-5772-44DC-A219-8CA1742A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49DAA-3407-4247-869B-5E5F921D0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41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6708E-7D00-476E-BAB7-4D05C56C9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CB8179-A2D2-41CC-91A4-73C1F6090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E1D08-99E7-49AF-A369-0111F61AF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736FB-AF88-48D9-9ED3-194F29AA1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EEFD-DA72-4811-8D34-BA21DAC2C0D2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E9E4E-3678-45D2-B021-5D564739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779D8-325E-4697-94CD-EA986EFC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59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bg2">
                <a:lumMod val="50000"/>
              </a:schemeClr>
            </a:gs>
            <a:gs pos="53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AE9600-33B6-4810-811E-D02BAEB48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2D4D4-BC88-4C45-9E54-D31F369BA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E4327-DE15-41F3-9F29-802C8A55A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5EEFD-DA72-4811-8D34-BA21DAC2C0D2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EBC27-1663-4704-A0C1-D698963D4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38B8D-5D56-4025-904A-5191A380A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C08BE-934E-4D8F-9EB8-608F2192B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0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339E4-DA7F-4CE6-B2CF-C13DD600D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/>
          </a:bodyPr>
          <a:lstStyle/>
          <a:p>
            <a:pPr algn="ctr"/>
            <a:r>
              <a:rPr lang="en-GB" sz="8000" dirty="0"/>
              <a:t>Suffolk Netball Ball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42818-0DEB-45BD-B662-3B8A2794B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10260990" cy="12097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4800" i="1" dirty="0">
                <a:solidFill>
                  <a:schemeClr val="bg2"/>
                </a:solidFill>
              </a:rPr>
              <a:t>Turning to face goal</a:t>
            </a:r>
          </a:p>
          <a:p>
            <a:pPr algn="ctr"/>
            <a:r>
              <a:rPr lang="en-GB" sz="4800" i="1" dirty="0">
                <a:solidFill>
                  <a:schemeClr val="bg2"/>
                </a:solidFill>
              </a:rPr>
              <a:t>Outward turn</a:t>
            </a:r>
            <a:endParaRPr lang="en-GB" sz="4800" i="1" dirty="0"/>
          </a:p>
        </p:txBody>
      </p:sp>
    </p:spTree>
    <p:extLst>
      <p:ext uri="{BB962C8B-B14F-4D97-AF65-F5344CB8AC3E}">
        <p14:creationId xmlns:p14="http://schemas.microsoft.com/office/powerpoint/2010/main" val="181671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2DDD-E8D8-488E-A5B0-7ED7F5AF6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need to turn?</a:t>
            </a:r>
          </a:p>
        </p:txBody>
      </p:sp>
      <p:pic>
        <p:nvPicPr>
          <p:cNvPr id="6" name="tita r">
            <a:hlinkClick r:id="" action="ppaction://media"/>
            <a:extLst>
              <a:ext uri="{FF2B5EF4-FFF2-40B4-BE49-F238E27FC236}">
                <a16:creationId xmlns:a16="http://schemas.microsoft.com/office/drawing/2014/main" id="{0D1B30B0-8A38-4146-A3F5-6A598EEA60D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64100" y="1825625"/>
            <a:ext cx="3027875" cy="4351338"/>
          </a:xfrm>
        </p:spPr>
      </p:pic>
    </p:spTree>
    <p:extLst>
      <p:ext uri="{BB962C8B-B14F-4D97-AF65-F5344CB8AC3E}">
        <p14:creationId xmlns:p14="http://schemas.microsoft.com/office/powerpoint/2010/main" val="134689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FC80-C679-4A7F-A085-0C6D11114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EAAB7-1DA8-4319-8AB7-38A716423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 you can face goal and scan to see the attack and defence</a:t>
            </a:r>
          </a:p>
          <a:p>
            <a:r>
              <a:rPr lang="en-GB" dirty="0"/>
              <a:t>Enables quicker release of the ball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16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54D5-8E06-4779-8EAC-00A515A22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3100" dirty="0"/>
              <a:t>Turn head, shoulder</a:t>
            </a:r>
            <a:br>
              <a:rPr lang="en-GB" sz="3100" dirty="0"/>
            </a:br>
            <a:r>
              <a:rPr lang="en-GB" sz="3100" dirty="0"/>
              <a:t>and hips quickly and fully.</a:t>
            </a:r>
          </a:p>
        </p:txBody>
      </p:sp>
      <p:pic>
        <p:nvPicPr>
          <p:cNvPr id="5" name="tita r slow mo">
            <a:hlinkClick r:id="" action="ppaction://media"/>
            <a:extLst>
              <a:ext uri="{FF2B5EF4-FFF2-40B4-BE49-F238E27FC236}">
                <a16:creationId xmlns:a16="http://schemas.microsoft.com/office/drawing/2014/main" id="{97D60DF8-F784-4F05-8DAC-552DFB6C9E3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7312" y="1797490"/>
            <a:ext cx="2462213" cy="4351338"/>
          </a:xfrm>
        </p:spPr>
      </p:pic>
    </p:spTree>
    <p:extLst>
      <p:ext uri="{BB962C8B-B14F-4D97-AF65-F5344CB8AC3E}">
        <p14:creationId xmlns:p14="http://schemas.microsoft.com/office/powerpoint/2010/main" val="397910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3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551AF-72B0-4AA4-98C5-4C80F2B20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7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2200" dirty="0"/>
              <a:t>Make sure you are working on turning </a:t>
            </a:r>
            <a:br>
              <a:rPr lang="en-GB" sz="2200" dirty="0"/>
            </a:br>
            <a:r>
              <a:rPr lang="en-GB" sz="2200" dirty="0"/>
              <a:t>both sides and release on your</a:t>
            </a:r>
            <a:br>
              <a:rPr lang="en-GB" sz="2200" dirty="0"/>
            </a:br>
            <a:r>
              <a:rPr lang="en-GB" sz="2200" dirty="0"/>
              <a:t>dominant and non dominant</a:t>
            </a:r>
            <a:br>
              <a:rPr lang="en-GB" sz="2200" dirty="0"/>
            </a:br>
            <a:r>
              <a:rPr lang="en-GB" sz="2200" dirty="0"/>
              <a:t>side. (Shoulder pass)</a:t>
            </a:r>
            <a:br>
              <a:rPr lang="en-GB" sz="2200" dirty="0"/>
            </a:br>
            <a:br>
              <a:rPr lang="en-GB" sz="2000" dirty="0"/>
            </a:br>
            <a:endParaRPr lang="en-GB" dirty="0"/>
          </a:p>
        </p:txBody>
      </p:sp>
      <p:pic>
        <p:nvPicPr>
          <p:cNvPr id="6" name="tita left">
            <a:hlinkClick r:id="" action="ppaction://media"/>
            <a:extLst>
              <a:ext uri="{FF2B5EF4-FFF2-40B4-BE49-F238E27FC236}">
                <a16:creationId xmlns:a16="http://schemas.microsoft.com/office/drawing/2014/main" id="{8E37B06E-9C41-48BC-8245-68EACCC227F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00530" y="675249"/>
            <a:ext cx="4659728" cy="5717210"/>
          </a:xfrm>
        </p:spPr>
      </p:pic>
    </p:spTree>
    <p:extLst>
      <p:ext uri="{BB962C8B-B14F-4D97-AF65-F5344CB8AC3E}">
        <p14:creationId xmlns:p14="http://schemas.microsoft.com/office/powerpoint/2010/main" val="132472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01E09-6AF0-4BB9-BED2-C64927F0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524CD-9D18-46DD-9481-0ED4EDB83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+mj-lt"/>
              </a:rPr>
              <a:t>What can you do without 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a partner?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working on your own">
            <a:hlinkClick r:id="" action="ppaction://media"/>
            <a:extLst>
              <a:ext uri="{FF2B5EF4-FFF2-40B4-BE49-F238E27FC236}">
                <a16:creationId xmlns:a16="http://schemas.microsoft.com/office/drawing/2014/main" id="{E0D580B6-8C70-4C53-AA85-9EF58B40FF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67753" y="423961"/>
            <a:ext cx="3520197" cy="621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0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68585-B511-4AE7-A33F-9B3727B8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D479B-29CB-43A8-B369-5DDBB36BB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+mj-lt"/>
              </a:rPr>
              <a:t>Start to turn on take off but keep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your eye on the ball.</a:t>
            </a:r>
          </a:p>
        </p:txBody>
      </p:sp>
      <p:pic>
        <p:nvPicPr>
          <p:cNvPr id="4" name="take off slow mo">
            <a:hlinkClick r:id="" action="ppaction://media"/>
            <a:extLst>
              <a:ext uri="{FF2B5EF4-FFF2-40B4-BE49-F238E27FC236}">
                <a16:creationId xmlns:a16="http://schemas.microsoft.com/office/drawing/2014/main" id="{C34B6DCA-CC34-490C-B6D5-CDF7A36EB8E7}"/>
              </a:ext>
            </a:extLst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11483" y="1143000"/>
            <a:ext cx="5514535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7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CDB5-8D81-4979-B2D8-95BE8614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BA5743-C4EA-4B12-8DDB-ACB547C2C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+mj-lt"/>
              </a:rPr>
              <a:t>Aim for 10 turns each side when you practice.</a:t>
            </a: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84EC16-AF19-4541-9261-DD5ABBE2D23E}"/>
              </a:ext>
            </a:extLst>
          </p:cNvPr>
          <p:cNvSpPr/>
          <p:nvPr/>
        </p:nvSpPr>
        <p:spPr>
          <a:xfrm>
            <a:off x="3313026" y="2967335"/>
            <a:ext cx="5565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Have a great week!</a:t>
            </a:r>
            <a:endParaRPr lang="en-GB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79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124</Words>
  <Application>Microsoft Office PowerPoint</Application>
  <PresentationFormat>Widescreen</PresentationFormat>
  <Paragraphs>16</Paragraphs>
  <Slides>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Suffolk Netball Ball Work</vt:lpstr>
      <vt:lpstr>Why do we need to turn?</vt:lpstr>
      <vt:lpstr>PowerPoint Presentation</vt:lpstr>
      <vt:lpstr>     Turn head, shoulder and hips quickly and fully.</vt:lpstr>
      <vt:lpstr>       Make sure you are working on turning  both sides and release on your dominant and non dominant side. (Shoulder pass)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Rockets Ball Work</dc:title>
  <dc:creator>Heidi Wyncoll</dc:creator>
  <cp:lastModifiedBy>Heidi Wyncoll</cp:lastModifiedBy>
  <cp:revision>13</cp:revision>
  <dcterms:created xsi:type="dcterms:W3CDTF">2020-03-18T21:41:32Z</dcterms:created>
  <dcterms:modified xsi:type="dcterms:W3CDTF">2020-11-21T10:35:11Z</dcterms:modified>
</cp:coreProperties>
</file>